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22"/>
  </p:notesMasterIdLst>
  <p:sldIdLst>
    <p:sldId id="279" r:id="rId3"/>
    <p:sldId id="282" r:id="rId4"/>
    <p:sldId id="281" r:id="rId5"/>
    <p:sldId id="379" r:id="rId6"/>
    <p:sldId id="304" r:id="rId7"/>
    <p:sldId id="400" r:id="rId8"/>
    <p:sldId id="401" r:id="rId9"/>
    <p:sldId id="395" r:id="rId10"/>
    <p:sldId id="396" r:id="rId11"/>
    <p:sldId id="397" r:id="rId12"/>
    <p:sldId id="398" r:id="rId13"/>
    <p:sldId id="399" r:id="rId14"/>
    <p:sldId id="403" r:id="rId15"/>
    <p:sldId id="402" r:id="rId16"/>
    <p:sldId id="404" r:id="rId17"/>
    <p:sldId id="405" r:id="rId18"/>
    <p:sldId id="370" r:id="rId19"/>
    <p:sldId id="387" r:id="rId20"/>
    <p:sldId id="378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74C01-D358-4CFE-B474-567A8230BA35}" v="23" dt="2023-11-30T16:05:34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50" autoAdjust="0"/>
    <p:restoredTop sz="73840" autoAdjust="0"/>
  </p:normalViewPr>
  <p:slideViewPr>
    <p:cSldViewPr>
      <p:cViewPr varScale="1">
        <p:scale>
          <a:sx n="53" d="100"/>
          <a:sy n="53" d="100"/>
        </p:scale>
        <p:origin x="22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5B95380-E749-4363-8463-4919699B9628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9D7057A-F625-457C-823E-403D627C0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9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22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12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70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12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51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5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53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90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3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2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5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87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9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15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22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it that makes us keep doing what we</a:t>
            </a:r>
            <a:r>
              <a:rPr lang="en-GB" baseline="0" dirty="0"/>
              <a:t> do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A435-E0C1-4850-AAFF-9337C6ACE7AF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5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1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9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FFFFFF"/>
                </a:solidFill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[Slideshow Title - edit in Headers &amp; Footers] </a:t>
            </a:r>
          </a:p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7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[Slideshow Title - edit in Headers &amp; Footers] </a:t>
            </a:r>
          </a:p>
        </p:txBody>
      </p:sp>
    </p:spTree>
    <p:extLst>
      <p:ext uri="{BB962C8B-B14F-4D97-AF65-F5344CB8AC3E}">
        <p14:creationId xmlns:p14="http://schemas.microsoft.com/office/powerpoint/2010/main" val="1734236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1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2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69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25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7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9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9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9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0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8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1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F1B2DC4-DFF7-484B-8C53-00C6C7D4762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8EB4996-F910-9249-81AF-8103D2961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3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33F792-BF5D-9948-BCB2-7146925A9940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[Slideshow Title - edit in Headers &amp; Footers]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FFFFFF"/>
                </a:solidFill>
              </a:rPr>
              <a:t>www.worcestershire.gov.uk</a:t>
            </a:r>
          </a:p>
        </p:txBody>
      </p:sp>
    </p:spTree>
    <p:extLst>
      <p:ext uri="{BB962C8B-B14F-4D97-AF65-F5344CB8AC3E}">
        <p14:creationId xmlns:p14="http://schemas.microsoft.com/office/powerpoint/2010/main" val="15581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81A31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www.thebluediamondgallery.com/handwriting/w/welcome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afeguardingworcestershire.org.uk/documents/self-neglect-policy-final-v2-2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afeguardingworcestershire.org.uk/documents/carm-final-v2-aug-2022-2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eoplematters.in/article/technology/how-effective-are-networking-sites-1949" TargetMode="Externa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fr/wc-toilette-handicap%C3%A9s-202597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hyperlink" Target="https://svgsilh.com/image/310380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orcestershire.gov.uk/council-services/adult-social-care/get-contact-adult-social-care" TargetMode="External"/><Relationship Id="rId4" Type="http://schemas.openxmlformats.org/officeDocument/2006/relationships/hyperlink" Target="https://lasportal.worcestershire.gov.uk/web/portal/pages/proform#ss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9122"/>
            <a:ext cx="7772400" cy="1470025"/>
          </a:xfrm>
        </p:spPr>
        <p:txBody>
          <a:bodyPr/>
          <a:lstStyle/>
          <a:p>
            <a:r>
              <a:rPr lang="en-US" dirty="0"/>
              <a:t>Worcestershire Safeguarding Adults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552700"/>
            <a:ext cx="6400800" cy="1752600"/>
          </a:xfrm>
        </p:spPr>
        <p:txBody>
          <a:bodyPr/>
          <a:lstStyle/>
          <a:p>
            <a:r>
              <a:rPr lang="en-US" b="1" dirty="0"/>
              <a:t>Network Meeting </a:t>
            </a:r>
          </a:p>
          <a:p>
            <a:r>
              <a:rPr lang="en-US" b="1" dirty="0"/>
              <a:t>17</a:t>
            </a:r>
            <a:r>
              <a:rPr lang="en-US" b="1" baseline="30000" dirty="0"/>
              <a:t>th</a:t>
            </a:r>
            <a:r>
              <a:rPr lang="en-US" b="1" dirty="0"/>
              <a:t> January 2024</a:t>
            </a:r>
          </a:p>
        </p:txBody>
      </p:sp>
      <p:pic>
        <p:nvPicPr>
          <p:cNvPr id="4" name="Picture 3" descr="60012 WSAB logo F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pic>
        <p:nvPicPr>
          <p:cNvPr id="10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75098A84-5883-F5A5-8EED-C88FB0D78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71600" y="3660238"/>
            <a:ext cx="5977011" cy="26869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3B4E5F-29A2-4438-3532-EC390E7FD234}"/>
              </a:ext>
            </a:extLst>
          </p:cNvPr>
          <p:cNvSpPr txBox="1"/>
          <p:nvPr/>
        </p:nvSpPr>
        <p:spPr>
          <a:xfrm>
            <a:off x="1371600" y="7061963"/>
            <a:ext cx="520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www.thebluediamondgallery.com/handwriting/w/welcome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5343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Peter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196753"/>
            <a:ext cx="7160840" cy="4955178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Learning from this review included: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Self-harm injuries and safeguarding concern correlation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Non assumption of the ‘Carer’ role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Importance of Carers assessments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Applying </a:t>
            </a:r>
            <a:r>
              <a:rPr lang="en-US" b="0" i="0" u="sng" dirty="0">
                <a:solidFill>
                  <a:srgbClr val="793EA3"/>
                </a:solidFill>
                <a:effectLst/>
                <a:latin typeface="Roboto" panose="02000000000000000000" pitchFamily="2" charset="0"/>
                <a:hlinkClick r:id="rId4"/>
              </a:rPr>
              <a:t>Self-Neglect policy</a:t>
            </a:r>
            <a:endParaRPr lang="en-US" b="0" i="0" u="sng" dirty="0">
              <a:solidFill>
                <a:srgbClr val="793EA3"/>
              </a:solidFill>
              <a:effectLst/>
              <a:latin typeface="Roboto" panose="02000000000000000000" pitchFamily="2" charset="0"/>
            </a:endParaRPr>
          </a:p>
          <a:p>
            <a:pPr lvl="1" algn="l"/>
            <a:endParaRPr lang="en-US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Good practice included: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 		</a:t>
            </a:r>
            <a:r>
              <a:rPr lang="en-US" sz="2800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Cuckooing agreement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6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Dee</a:t>
            </a:r>
            <a:br>
              <a:rPr lang="en-GB" sz="3600" b="1" dirty="0"/>
            </a:br>
            <a:r>
              <a:rPr lang="en-GB" sz="3600" b="1" dirty="0"/>
              <a:t>Learning Brief (Rapid Review)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714349"/>
            <a:ext cx="7477705" cy="443758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48 year old white female, </a:t>
            </a:r>
            <a:endParaRPr lang="en-US" dirty="0">
              <a:solidFill>
                <a:srgbClr val="313131"/>
              </a:solidFill>
              <a:latin typeface="Roboto" panose="02000000000000000000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previously been homeless in another area of the country due to alcohol misuse.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Returned to try reestablish links with parents who lived in county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Discharged from hospital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Refused temporary accommodation offered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Died on street, with dog.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5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Dee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714349"/>
            <a:ext cx="7477705" cy="443758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Learning from this review included: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Pending homelessness – trigger for substance misuse – proactive approach </a:t>
            </a:r>
            <a:r>
              <a:rPr lang="en-US" b="0" i="0" u="sng" dirty="0">
                <a:solidFill>
                  <a:srgbClr val="793EA3"/>
                </a:solidFill>
                <a:effectLst/>
                <a:latin typeface="Roboto" panose="02000000000000000000" pitchFamily="2" charset="0"/>
                <a:hlinkClick r:id="rId4"/>
              </a:rPr>
              <a:t>CARM framework? </a:t>
            </a:r>
            <a:endParaRPr lang="en-US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Appropriate agency notification for temporary moves?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MDT meetings for discharge planning regarding homelessness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Time consideration for homelessness signposting</a:t>
            </a:r>
          </a:p>
          <a:p>
            <a:pPr lvl="1" algn="l"/>
            <a:endParaRPr lang="en-US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Good practice from this review included: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Good support from agencies, in particular Homeless and Rough Sleeping Nursing Team (other area)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Empathetic support from GP (other area)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Worcestershire agencies worked hard together to find and offer accommodation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4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Adult M</a:t>
            </a:r>
            <a:br>
              <a:rPr lang="en-GB" sz="3600" b="1" dirty="0"/>
            </a:br>
            <a:r>
              <a:rPr lang="en-GB" sz="3600" b="1" dirty="0"/>
              <a:t>Learning Brief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714349"/>
            <a:ext cx="7477705" cy="443758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83 year old white British female,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 limited mobility,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cared for by her son for 20+ years. 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Son has suspected care and support needs (undiagnosed)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Bruising to face of Adult M</a:t>
            </a:r>
            <a:endParaRPr lang="en-US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5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Adult M</a:t>
            </a:r>
            <a:br>
              <a:rPr lang="en-GB" sz="3600" b="1" dirty="0"/>
            </a:br>
            <a:r>
              <a:rPr lang="en-GB" sz="3600" b="1" dirty="0"/>
              <a:t>Learning Brief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714349"/>
            <a:ext cx="7477705" cy="443758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Learning from this review included: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300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MSP and Multi-agency working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300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Appropriate use of Mental Capacity Act/Assessment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300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Appropriate use of policy/guidance for Hoarding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1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Good practice from this review included: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The S42 enquiry has worked successfully to enable the social worker to build a relationship with </a:t>
            </a:r>
            <a:r>
              <a:rPr lang="en-US" dirty="0">
                <a:solidFill>
                  <a:srgbClr val="313131"/>
                </a:solidFill>
                <a:latin typeface="Roboto" panose="02000000000000000000" pitchFamily="2" charset="0"/>
              </a:rPr>
              <a:t>Son which enabled him </a:t>
            </a: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to accept more help and support for his caring role.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The GP knew the family well and were able to add light to the relationships and care that son had successfully delivered for over 20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The community nurses </a:t>
            </a:r>
            <a:r>
              <a:rPr lang="en-US" b="0" i="0" dirty="0" err="1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recognised</a:t>
            </a: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 and discussed concerns as they arose.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Arrangements were made by the GP practice for Adult M to continue to receive care when Adult N had refused access to nurses at home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9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Joseph</a:t>
            </a:r>
            <a:br>
              <a:rPr lang="en-GB" sz="3600" b="1" dirty="0"/>
            </a:br>
            <a:r>
              <a:rPr lang="en-GB" sz="3600" b="1" dirty="0"/>
              <a:t>Rapid Review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714349"/>
            <a:ext cx="7477705" cy="4437582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79 year old male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multiple health conditions which left him extremely frail as he advanced in years.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Falls and fluctuating metal capacity increased. 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moved to a residential care home where he had a further fall which resulted in hospitalization</a:t>
            </a:r>
            <a:endParaRPr lang="en-US" dirty="0">
              <a:solidFill>
                <a:srgbClr val="313131"/>
              </a:solidFill>
              <a:latin typeface="Roboto" panose="02000000000000000000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he died the next day from aspiration pneumonia.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0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476672"/>
            <a:ext cx="6811610" cy="504056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Joseph</a:t>
            </a:r>
            <a:br>
              <a:rPr lang="en-GB" sz="3600" b="1" dirty="0"/>
            </a:b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062" y="890091"/>
            <a:ext cx="7477705" cy="443758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Learning from this review included: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MSP understanding the person – Health Passports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Assurance of quality of care in residential care homes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Discharge to assess and other placements/funding for care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Quality of recording and reviewing Multi-Disciplinary Team (MDT) meetings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Mental capacity and cognitive impairment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17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0594" y="6369140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F34E96C5-D0D6-FC2B-FAAF-8D2EE13B6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98522"/>
              </p:ext>
            </p:extLst>
          </p:nvPr>
        </p:nvGraphicFramePr>
        <p:xfrm>
          <a:off x="720538" y="1390622"/>
          <a:ext cx="8314313" cy="4578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798">
                  <a:extLst>
                    <a:ext uri="{9D8B030D-6E8A-4147-A177-3AD203B41FA5}">
                      <a16:colId xmlns:a16="http://schemas.microsoft.com/office/drawing/2014/main" val="1710940215"/>
                    </a:ext>
                  </a:extLst>
                </a:gridCol>
                <a:gridCol w="1630515">
                  <a:extLst>
                    <a:ext uri="{9D8B030D-6E8A-4147-A177-3AD203B41FA5}">
                      <a16:colId xmlns:a16="http://schemas.microsoft.com/office/drawing/2014/main" val="117311534"/>
                    </a:ext>
                  </a:extLst>
                </a:gridCol>
              </a:tblGrid>
              <a:tr h="3295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Actions from last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81924"/>
                  </a:ext>
                </a:extLst>
              </a:tr>
              <a:tr h="329506">
                <a:tc>
                  <a:txBody>
                    <a:bodyPr/>
                    <a:lstStyle/>
                    <a:p>
                      <a:r>
                        <a:rPr lang="en-GB" sz="2000" dirty="0"/>
                        <a:t>Circulate Papers from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271474"/>
                  </a:ext>
                </a:extLst>
              </a:tr>
              <a:tr h="561288">
                <a:tc>
                  <a:txBody>
                    <a:bodyPr/>
                    <a:lstStyle/>
                    <a:p>
                      <a:r>
                        <a:rPr lang="en-GB" sz="2000" dirty="0"/>
                        <a:t>Bring Revised CARM framework to next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/>
                        <a:t>Not Quite ready yet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512190"/>
                  </a:ext>
                </a:extLst>
              </a:tr>
              <a:tr h="7216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Network members share details of good practice with WSAB on training and support they provide for volunteers and PWLE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19472"/>
                  </a:ext>
                </a:extLst>
              </a:tr>
              <a:tr h="576636">
                <a:tc>
                  <a:txBody>
                    <a:bodyPr/>
                    <a:lstStyle/>
                    <a:p>
                      <a:r>
                        <a:rPr lang="en-GB" sz="2000" dirty="0"/>
                        <a:t>If anyone has work they are proud of and happy to share with the Board we will look at publishing in Annual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/>
                        <a:t>Ongoing (need by end of April)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36056"/>
                  </a:ext>
                </a:extLst>
              </a:tr>
              <a:tr h="1103963">
                <a:tc>
                  <a:txBody>
                    <a:bodyPr/>
                    <a:lstStyle/>
                    <a:p>
                      <a:r>
                        <a:rPr lang="en-GB" sz="2000" dirty="0"/>
                        <a:t>Topic for next meeting – Role of CSPs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/>
                        <a:t>On todays agenda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3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991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60594" y="6369140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6606" y="160337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 Future Meeting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2EDE5-F590-455D-BAAF-A0BF69B2C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CARM (Next Meeting)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Self-Neglect policy (Almost complete – slight change to pathway with new Adult Fron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door)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LA Inspection – how it will impact services – (hold for the time being)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Transitional safeguarding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on Thematic Review?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Anything from today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911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dirty="0"/>
              <a:t>Close and Network</a:t>
            </a:r>
            <a:br>
              <a:rPr lang="en-GB" sz="3600" dirty="0"/>
            </a:br>
            <a:r>
              <a:rPr lang="en-GB" sz="3600" dirty="0"/>
              <a:t>Thank you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459733-74E1-4591-9A9E-9C1B95BEE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9137" y="1801069"/>
            <a:ext cx="8107998" cy="42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33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dirty="0"/>
              <a:t>Why are we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1054735" y="1377799"/>
            <a:ext cx="6899292" cy="4261002"/>
          </a:xfrm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REFLECT</a:t>
            </a:r>
          </a:p>
          <a:p>
            <a:r>
              <a:rPr lang="en-US" sz="4400" dirty="0">
                <a:solidFill>
                  <a:srgbClr val="002060"/>
                </a:solidFill>
              </a:rPr>
              <a:t>and</a:t>
            </a:r>
          </a:p>
          <a:p>
            <a:r>
              <a:rPr lang="en-US" sz="4400" dirty="0">
                <a:solidFill>
                  <a:srgbClr val="002060"/>
                </a:solidFill>
              </a:rPr>
              <a:t>LEARN</a:t>
            </a:r>
          </a:p>
          <a:p>
            <a:r>
              <a:rPr lang="en-US" sz="4400" dirty="0">
                <a:solidFill>
                  <a:srgbClr val="002060"/>
                </a:solidFill>
              </a:rPr>
              <a:t>Respect Each others' views and positions </a:t>
            </a:r>
          </a:p>
        </p:txBody>
      </p:sp>
    </p:spTree>
    <p:extLst>
      <p:ext uri="{BB962C8B-B14F-4D97-AF65-F5344CB8AC3E}">
        <p14:creationId xmlns:p14="http://schemas.microsoft.com/office/powerpoint/2010/main" val="422254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66195" y="334845"/>
            <a:ext cx="6811610" cy="952429"/>
          </a:xfrm>
        </p:spPr>
        <p:txBody>
          <a:bodyPr>
            <a:normAutofit/>
          </a:bodyPr>
          <a:lstStyle/>
          <a:p>
            <a:r>
              <a:rPr lang="en-GB" sz="3600" dirty="0"/>
              <a:t>AGENDA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708720" y="1041934"/>
            <a:ext cx="8143567" cy="4774132"/>
          </a:xfrm>
        </p:spPr>
        <p:txBody>
          <a:bodyPr>
            <a:noAutofit/>
          </a:bodyPr>
          <a:lstStyle/>
          <a:p>
            <a:pPr lvl="1" algn="l"/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63AF0BA-563C-BD07-FE0C-5ABA527EE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98951"/>
              </p:ext>
            </p:extLst>
          </p:nvPr>
        </p:nvGraphicFramePr>
        <p:xfrm>
          <a:off x="1524000" y="1437640"/>
          <a:ext cx="6096000" cy="455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331440385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464402094"/>
                    </a:ext>
                  </a:extLst>
                </a:gridCol>
              </a:tblGrid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Welcome and Introductions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22719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10:15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Role of Community Safety Partnerships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38397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11:15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Break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45990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11:30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Exploitation Strategy – Update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42379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11:45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Self-Neglect Policy – revised pathway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66183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12:00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SARs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076771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12:20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Actions from last time and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Future agenda items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90019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5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2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Guest Presentation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92160"/>
            <a:ext cx="7160840" cy="3646640"/>
          </a:xfrm>
        </p:spPr>
        <p:txBody>
          <a:bodyPr>
            <a:normAutofit/>
          </a:bodyPr>
          <a:lstStyle/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r>
              <a:rPr lang="en-GB" dirty="0"/>
              <a:t> Role of Community Safety Partnerships</a:t>
            </a:r>
          </a:p>
          <a:p>
            <a:r>
              <a:rPr lang="en-GB" dirty="0"/>
              <a:t>Bev Houghton </a:t>
            </a:r>
          </a:p>
        </p:txBody>
      </p:sp>
    </p:spTree>
    <p:extLst>
      <p:ext uri="{BB962C8B-B14F-4D97-AF65-F5344CB8AC3E}">
        <p14:creationId xmlns:p14="http://schemas.microsoft.com/office/powerpoint/2010/main" val="80839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BREAK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1054735" y="1565753"/>
            <a:ext cx="7772400" cy="407304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  <a:p>
            <a:pPr algn="l"/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6" name="Picture 15" descr="Tea outline">
            <a:extLst>
              <a:ext uri="{FF2B5EF4-FFF2-40B4-BE49-F238E27FC236}">
                <a16:creationId xmlns:a16="http://schemas.microsoft.com/office/drawing/2014/main" id="{9623DA6F-B319-424A-88D4-A0A9FA4FE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5783" y="-488225"/>
            <a:ext cx="3920068" cy="3920068"/>
          </a:xfrm>
          <a:prstGeom prst="rect">
            <a:avLst/>
          </a:prstGeom>
        </p:spPr>
      </p:pic>
      <p:pic>
        <p:nvPicPr>
          <p:cNvPr id="11" name="Picture 10" descr="A blue letters with water drops&#10;&#10;Description automatically generated">
            <a:extLst>
              <a:ext uri="{FF2B5EF4-FFF2-40B4-BE49-F238E27FC236}">
                <a16:creationId xmlns:a16="http://schemas.microsoft.com/office/drawing/2014/main" id="{92626FAF-AD98-F09C-F6AF-9512A01A8A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935970" y="3132762"/>
            <a:ext cx="3048000" cy="3048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8689734-D15E-C887-264D-21C610AB88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66824" y="1786675"/>
            <a:ext cx="6227363" cy="462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7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Exploitation Strategy Update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92160"/>
            <a:ext cx="7160840" cy="3646640"/>
          </a:xfrm>
        </p:spPr>
        <p:txBody>
          <a:bodyPr>
            <a:normAutofit/>
          </a:bodyPr>
          <a:lstStyle/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r>
              <a:rPr lang="en-GB" dirty="0"/>
              <a:t> Role of Community Safety Partnerships</a:t>
            </a:r>
          </a:p>
          <a:p>
            <a:r>
              <a:rPr lang="en-GB" dirty="0"/>
              <a:t>Bev Houghton </a:t>
            </a:r>
          </a:p>
        </p:txBody>
      </p:sp>
    </p:spTree>
    <p:extLst>
      <p:ext uri="{BB962C8B-B14F-4D97-AF65-F5344CB8AC3E}">
        <p14:creationId xmlns:p14="http://schemas.microsoft.com/office/powerpoint/2010/main" val="34591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Self-Neglect Policy</a:t>
            </a:r>
            <a:br>
              <a:rPr lang="en-GB" sz="3600" b="1" dirty="0"/>
            </a:br>
            <a:r>
              <a:rPr lang="en-GB" sz="3600" b="1" dirty="0"/>
              <a:t>Revised Pathway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35" y="1992160"/>
            <a:ext cx="7772400" cy="4159772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 with person so you can better understand it and where possible seek consent to refer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</a:rPr>
              <a:t>A Referral should be made to Adult Social Care Services either online </a:t>
            </a:r>
            <a:r>
              <a:rPr lang="en-GB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  <a:hlinkClick r:id="rId4"/>
              </a:rPr>
              <a:t>care referral</a:t>
            </a:r>
            <a:r>
              <a:rPr lang="en-GB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ea typeface="Century Gothic" panose="020B0502020202020204" pitchFamily="34" charset="0"/>
              </a:rPr>
              <a:t>or via </a:t>
            </a:r>
            <a:r>
              <a:rPr lang="en-GB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  <a:hlinkClick r:id="rId5"/>
              </a:rPr>
              <a:t>Adult Front Door </a:t>
            </a:r>
            <a:r>
              <a:rPr lang="en-GB" sz="1800" dirty="0">
                <a:effectLst/>
                <a:latin typeface="Arial" panose="020B0604020202020204" pitchFamily="34" charset="0"/>
                <a:ea typeface="Century Gothic" panose="020B0502020202020204" pitchFamily="34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</a:rPr>
              <a:t>on 01905 768053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Adult front door with undertake strengths based assessment with referrer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referral on to the Safeguarding Early Response and Triage Team who will consider whether the S42(1) Care Act 2014 criteria are met.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criteria are met a safeguarding enquiry will be undertaken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Where criteria  not met the safeguarding worker will consider what action needs to be taken,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including an assessment of need,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alternative actions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or a referral to CARM.  -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9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Reviews  </a:t>
            </a:r>
            <a:br>
              <a:rPr lang="en-GB" sz="3600" b="1" dirty="0"/>
            </a:br>
            <a:r>
              <a:rPr lang="en-GB" sz="3600" b="1" dirty="0"/>
              <a:t>Published since last meeting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92159"/>
            <a:ext cx="7160840" cy="415977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Peter (Full SAR - November)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Dee (Learning Briefing November)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Adult M (Learning Brief – December)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Joseph (Rapid Review – December)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GB" sz="1600" i="1" dirty="0">
                <a:solidFill>
                  <a:prstClr val="white"/>
                </a:solidFill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4735" y="244323"/>
            <a:ext cx="681161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Peter</a:t>
            </a:r>
            <a:br>
              <a:rPr lang="en-GB" sz="3600" b="1" dirty="0"/>
            </a:br>
            <a:r>
              <a:rPr lang="en-GB" sz="3600" b="1" dirty="0"/>
              <a:t>(SAR)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7137C79-D959-4A16-A4A0-A1A7E26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196753"/>
            <a:ext cx="7160840" cy="4955178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66 years old, white male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Substance misuse and mobility issues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home was being used to deal drugs by known Birmingham gang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victim of physical abuse and financial exploitation, he had also attempted suicide. 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‘friend’ assumed a caring role which was not fully understood (Cuckooing)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10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PS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WCC</Template>
  <TotalTime>1721</TotalTime>
  <Words>1223</Words>
  <Application>Microsoft Office PowerPoint</Application>
  <PresentationFormat>On-screen Show (4:3)</PresentationFormat>
  <Paragraphs>194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Roboto</vt:lpstr>
      <vt:lpstr>Symbol</vt:lpstr>
      <vt:lpstr>Times</vt:lpstr>
      <vt:lpstr>Office Theme</vt:lpstr>
      <vt:lpstr>LPS Presentation</vt:lpstr>
      <vt:lpstr>Worcestershire Safeguarding Adults Board</vt:lpstr>
      <vt:lpstr>Why are we here</vt:lpstr>
      <vt:lpstr>AGENDA</vt:lpstr>
      <vt:lpstr>Guest Presentation</vt:lpstr>
      <vt:lpstr>BREAK</vt:lpstr>
      <vt:lpstr>Exploitation Strategy Update</vt:lpstr>
      <vt:lpstr>Self-Neglect Policy Revised Pathway</vt:lpstr>
      <vt:lpstr>Reviews   Published since last meeting </vt:lpstr>
      <vt:lpstr>Peter (SAR) </vt:lpstr>
      <vt:lpstr>Peter </vt:lpstr>
      <vt:lpstr>Dee Learning Brief (Rapid Review) </vt:lpstr>
      <vt:lpstr>Dee </vt:lpstr>
      <vt:lpstr>Adult M Learning Brief </vt:lpstr>
      <vt:lpstr>Adult M Learning Brief </vt:lpstr>
      <vt:lpstr>Joseph Rapid Review </vt:lpstr>
      <vt:lpstr>Joseph  </vt:lpstr>
      <vt:lpstr>PowerPoint Presentation</vt:lpstr>
      <vt:lpstr> Future Meeting Items</vt:lpstr>
      <vt:lpstr>Close and Network Thank you </vt:lpstr>
    </vt:vector>
  </TitlesOfParts>
  <Company>Worcestershire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sites</dc:title>
  <dc:creator>Steven Medley</dc:creator>
  <cp:lastModifiedBy>Brickley, Bridget</cp:lastModifiedBy>
  <cp:revision>143</cp:revision>
  <cp:lastPrinted>2023-06-13T17:30:23Z</cp:lastPrinted>
  <dcterms:created xsi:type="dcterms:W3CDTF">2017-05-09T08:21:11Z</dcterms:created>
  <dcterms:modified xsi:type="dcterms:W3CDTF">2024-01-14T20:00:25Z</dcterms:modified>
</cp:coreProperties>
</file>